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52073F0-B50F-425F-B3B9-0FC6B16E7564}"/>
    <pc:docChg chg="modSld">
      <pc:chgData name="Narelle Wheaton" userId="6e1b2b30-480e-4f91-806b-6735d5b9e446" providerId="ADAL" clId="{052073F0-B50F-425F-B3B9-0FC6B16E7564}" dt="2023-06-14T06:11:38.570" v="0" actId="1076"/>
      <pc:docMkLst>
        <pc:docMk/>
      </pc:docMkLst>
      <pc:sldChg chg="modSp mod">
        <pc:chgData name="Narelle Wheaton" userId="6e1b2b30-480e-4f91-806b-6735d5b9e446" providerId="ADAL" clId="{052073F0-B50F-425F-B3B9-0FC6B16E7564}" dt="2023-06-14T06:11:38.570" v="0" actId="1076"/>
        <pc:sldMkLst>
          <pc:docMk/>
          <pc:sldMk cId="254805065" sldId="256"/>
        </pc:sldMkLst>
        <pc:spChg chg="mod">
          <ac:chgData name="Narelle Wheaton" userId="6e1b2b30-480e-4f91-806b-6735d5b9e446" providerId="ADAL" clId="{052073F0-B50F-425F-B3B9-0FC6B16E7564}" dt="2023-06-14T06:11:38.570" v="0" actId="1076"/>
          <ac:spMkLst>
            <pc:docMk/>
            <pc:sldMk cId="254805065" sldId="256"/>
            <ac:spMk id="5" creationId="{138A3BCA-1B15-4E45-B57B-33FBD9C26C3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DFAF6-6609-42F9-A92C-C32807CE6D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8459A9-130F-4770-BA98-779A91F67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41E5F8-4263-4F57-AE8C-428951B14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278BAB-489E-4E0B-89FE-1174B24DF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2C9E-3AF2-4176-BC04-10B2EFAA9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6274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482D8-6EC7-4B99-9E6B-87DA4679E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AE1338-F679-4580-87C0-347E0EC69B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06F50-8529-4003-8218-CF495F213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61E9AD-FB39-4517-BB5B-C077B4D41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7AF33A-80EC-4643-84BB-B8E055C70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5431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1455BB-C6F8-4F02-9C60-46DB8A6891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C66FDD5-B8CE-4FB2-A369-428274782B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75F01A-135B-406F-AAD0-273ADE7DC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D8673-5DB2-4314-BAED-444B6A3E1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6F59DD-7650-4AD1-8AB7-F5378DDDB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6147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DF166-BB4E-41C5-AF71-E2ED5ED08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443E6-E078-42B3-8348-514FB5343E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2FEC2-9D88-493E-AC1E-BC5E365D2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8DD539-F367-45C5-A58F-D6C1A3F5E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ED538-3B88-4F81-AF4F-25CBDDBEB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6123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6991A-FB77-4121-9C93-3B2A5D520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282F74-71B3-400F-8E6F-B8D83D30ED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4BDFB-D08C-4AF4-A3D0-4FF35DE6E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8069AE-EC1C-4805-918F-7340FC99C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8070C0-953D-41A5-AE41-118B47124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1063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DDFBF-B7CB-4C72-9896-782B0E67E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4CEB2-48C8-4C53-9210-EABD24E9FD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5C1A1F-EFC6-42A1-BCF2-A1D14513E1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968AFF-99F9-4D92-9A7D-F77AA041C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F84658-D3F0-47F9-8A7B-6D36FD85F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E7C19E-F666-4086-A757-77BCAE511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4418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15DB6-41E2-4683-89D9-596106199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BC5EC1-8B0D-4F57-A001-4AD29DA2D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C31D0B-7C30-44E7-A10B-9CB35A3611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124D72-D4DF-4CE1-BC8D-1527FC3FBB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84B978-A0CB-4A8C-AAA1-0E27DF56A6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E97F12-F90A-4A78-ACB4-188226470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65412A-0E21-4588-9E3B-19AA4F9BE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A4740F-19FF-4500-9901-CB212C1F1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0540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1D908-716B-407C-8EC5-4C58E206D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523A9C-A032-4C1A-A418-09B7E6CE9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F17C3D-62F5-46ED-B8DA-7B310F180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749397-4233-4A56-AA93-406E66476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4295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4C2D7F-9756-4AA9-A7DA-A9391C47F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265FA2-BA1B-4485-9BE2-B4A7B6528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D59271-167F-453C-97E0-587AB60B6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5285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41F6E-048C-46D5-9030-999371FA1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3CA063-EC49-4251-AD3F-4A46E6F9BB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E18FD-C929-4A65-89B9-D4A0E116E2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21FD81-E776-4D39-9A4F-30398D78B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B0C269-2FC3-4E6D-8A55-726265A61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D0BD2F-F541-436B-8ABE-7C20BFD7C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7597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71DC5-E272-4F84-B87F-DE11CD4EB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CFD064-6603-4DA9-8BCE-0399002ED9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7B12BA-811F-410A-8B53-02159EBEA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4EB2A8-AE34-4DA2-B7B9-1382B9CB5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2724EF-4BE6-492D-B6F7-83A8AEF29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F0346B-A6D6-42D3-ACBB-207FD9F98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524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2B3E30-1FB1-4C68-A7D0-D2E782C42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E0D0A4-26BF-4449-9F80-F2C260ACD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9EE2AC-7790-4094-AC2A-2DB3609921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DE061-F046-4ACA-8F0F-18C5FEB41763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B13A12-6DC5-4E72-AE02-3B4C24C7E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044AA-B4CA-4B9C-9024-0CD4180CCE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66B19-4446-473F-A901-F050DC6D5D4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985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C99D7B2-0CAB-419B-9961-B85037D325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82189"/>
            <a:ext cx="9144000" cy="4493622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Jesus, so dear to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be near to 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give ear to us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Each as we pray;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whate'er betide,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be friend and guide,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be by our side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and for aye.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8A3BCA-1B15-4E45-B57B-33FBD9C26C34}"/>
              </a:ext>
            </a:extLst>
          </p:cNvPr>
          <p:cNvSpPr txBox="1"/>
          <p:nvPr/>
        </p:nvSpPr>
        <p:spPr>
          <a:xfrm>
            <a:off x="191589" y="6129048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</a:rPr>
              <a:t>Jesus, so dear to us	</a:t>
            </a:r>
          </a:p>
          <a:p>
            <a:r>
              <a:rPr lang="en-US" sz="1050" dirty="0">
                <a:solidFill>
                  <a:schemeClr val="bg1"/>
                </a:solidFill>
              </a:rPr>
              <a:t>V. Hill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254805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72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2022-10-18T07:09:04Z</dcterms:created>
  <dcterms:modified xsi:type="dcterms:W3CDTF">2023-06-14T06:11:40Z</dcterms:modified>
</cp:coreProperties>
</file>